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256" r:id="rId3"/>
    <p:sldId id="258" r:id="rId4"/>
    <p:sldId id="257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901A"/>
    <a:srgbClr val="0D11BD"/>
    <a:srgbClr val="477A2E"/>
    <a:srgbClr val="B3C7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05" autoAdjust="0"/>
  </p:normalViewPr>
  <p:slideViewPr>
    <p:cSldViewPr>
      <p:cViewPr varScale="1">
        <p:scale>
          <a:sx n="78" d="100"/>
          <a:sy n="78" d="100"/>
        </p:scale>
        <p:origin x="42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0A901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AAA5D68-FF6A-49A5-A258-5E7CC2EC4AFF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00385A44-C40B-473E-8C28-5357B43FC0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39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99472C7-7EB6-451B-BB1D-8C237181DAD1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B2171CF-9F8C-4093-8A5C-6B7CF6C566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709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D5EE189-7238-4BAF-A865-C43B740B45EA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167BAA05-2A9A-43BE-A9E7-186A696F92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9430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36ED33B-A929-4966-9BFE-984466066E84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0259649C-BDAE-4ED2-B36A-04ADCC96C9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2881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4A5226C-3FE6-46F9-916C-3CFB27259AAC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D11BD"/>
                </a:solidFill>
              </a:defRPr>
            </a:lvl1pPr>
            <a:lvl2pPr>
              <a:defRPr>
                <a:solidFill>
                  <a:srgbClr val="0D11BD"/>
                </a:solidFill>
              </a:defRPr>
            </a:lvl2pPr>
            <a:lvl3pPr>
              <a:defRPr>
                <a:solidFill>
                  <a:srgbClr val="0D11BD"/>
                </a:solidFill>
              </a:defRPr>
            </a:lvl3pPr>
            <a:lvl4pPr>
              <a:defRPr>
                <a:solidFill>
                  <a:srgbClr val="0D11BD"/>
                </a:solidFill>
              </a:defRPr>
            </a:lvl4pPr>
            <a:lvl5pPr>
              <a:defRPr>
                <a:solidFill>
                  <a:srgbClr val="0D11BD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9B058C56-2C57-48A1-8410-F0924DDCB4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36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61A210C-FB5E-411A-B412-8F924C42409D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CCAC4F2A-82DE-46D6-BAEB-F9878592D1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4445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C5D5240-995C-4357-BBB4-8AA595D88E65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E5369344-5077-4425-878C-FCB42BD43F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9322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991A9E6-68EC-4CD1-9FA4-549A2BC99B22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2DD4B5C-2633-484C-82A0-3013B426CA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41809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5D131E1-7D2E-4830-9AC6-A524CE5866B9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732CA950-82CC-49B1-BF90-5EEB3BB12C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9392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98E7CB7-313F-45A1-B329-908A1F7B7DD1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3EC3F798-C931-4454-8C5F-0B00C7D15C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97861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CA20E86-691B-4C32-B42A-184358DD73F7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CFC814F3-BF3B-4D5C-9A79-E67C1119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7802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7F0F11C-39BB-4818-8790-305969C72F39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E4C9B50-19BF-4AB4-AFD3-42316C8E8C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64515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53AF15F-C6DE-4458-A56E-1A9F0E2A3B88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12FDAEDD-1BF2-4611-A099-7D42A931F7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19641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4A4BBAA-580B-4AAD-AE4A-255999B46C1C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7DD405DA-152B-48D3-B584-78A16C7DBA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84665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1631B8B-AADD-4D3F-AA5C-C881C1DBF044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4A05BC7-CE32-4652-98FE-F18CF1BEF5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9682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D875F1D-F58E-49CB-80BE-0D7BE83EAB79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FD709553-240B-40C9-8A26-DF1D377D41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153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631BBB8-1C71-427C-9DC2-25CE2DE28569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D5D53C5F-1932-46A9-9F06-D522285B0A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917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C3B7DE4-3576-4677-9597-6DFB1713226D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2320BD6D-DAC8-4774-80C5-7888CD39A2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363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B499A80-7EA7-40C4-9E44-CC35C4B758C5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98A34C04-1750-4FBD-B7E8-8D5649EB19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1913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06BABA9-29DF-46B7-8F09-56EAA04B97FC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3F612731-FBD1-44D1-AFDA-B6567F1B9F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7129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5FD3633-3EDC-4D3C-BF9E-60FD7DA04CBC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F2EB9E05-69D5-4B55-9AAF-D8EAF29D1C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5837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026CC1F-3724-4EB7-863C-DDFE4F604A43}" type="datetimeFigureOut">
              <a:rPr lang="en-US"/>
              <a:pPr>
                <a:defRPr/>
              </a:pPr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7B1B472C-02F6-4C52-A103-DBC7090DBE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0560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33400" y="2209800"/>
            <a:ext cx="8229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XXXXXXXX:</a:t>
            </a:r>
            <a:br>
              <a:rPr lang="en-US" altLang="en-US" smtClean="0"/>
            </a:br>
            <a:r>
              <a:rPr lang="en-US" altLang="en-US" smtClean="0"/>
              <a:t>Your Paper Title 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52400"/>
            <a:ext cx="8610600" cy="12287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b="1" kern="1200">
          <a:solidFill>
            <a:srgbClr val="0D11BD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0D11BD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0D11BD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0D11BD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0D11BD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400" b="1">
          <a:solidFill>
            <a:srgbClr val="0D11BD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400" b="1">
          <a:solidFill>
            <a:srgbClr val="0D11BD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400" b="1">
          <a:solidFill>
            <a:srgbClr val="0D11BD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400" b="1">
          <a:solidFill>
            <a:srgbClr val="0D11BD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B3C7EB"/>
            </a:gs>
            <a:gs pos="5000">
              <a:srgbClr val="C2D1ED"/>
            </a:gs>
            <a:gs pos="24001">
              <a:srgbClr val="FFFFFF"/>
            </a:gs>
            <a:gs pos="48000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610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486400"/>
            <a:ext cx="1219200" cy="1219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Arial Black" panose="020B0A04020102020204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anose="020B0A04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anose="020B0A04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anose="020B0A04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3"/>
          <p:cNvSpPr>
            <a:spLocks noGrp="1"/>
          </p:cNvSpPr>
          <p:nvPr>
            <p:ph type="ctrTitle"/>
          </p:nvPr>
        </p:nvSpPr>
        <p:spPr>
          <a:xfrm>
            <a:off x="685800" y="23622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4400" smtClean="0">
                <a:solidFill>
                  <a:schemeClr val="tx2"/>
                </a:solidFill>
              </a:rPr>
              <a:t>&lt;Paper Number&gt;</a:t>
            </a:r>
            <a:br>
              <a:rPr lang="en-US" altLang="en-US" sz="4400" smtClean="0">
                <a:solidFill>
                  <a:schemeClr val="tx2"/>
                </a:solidFill>
              </a:rPr>
            </a:br>
            <a:r>
              <a:rPr lang="en-US" altLang="en-US" sz="4000" smtClean="0">
                <a:solidFill>
                  <a:schemeClr val="tx2"/>
                </a:solidFill>
              </a:rPr>
              <a:t>&lt;Paper Title&gt;</a:t>
            </a:r>
          </a:p>
        </p:txBody>
      </p:sp>
      <p:sp>
        <p:nvSpPr>
          <p:cNvPr id="25603" name="Subtitle 4"/>
          <p:cNvSpPr>
            <a:spLocks noGrp="1"/>
          </p:cNvSpPr>
          <p:nvPr>
            <p:ph type="subTitle" idx="1"/>
          </p:nvPr>
        </p:nvSpPr>
        <p:spPr bwMode="auto">
          <a:xfrm>
            <a:off x="1371600" y="4495800"/>
            <a:ext cx="6400800" cy="1600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600" smtClean="0">
                <a:solidFill>
                  <a:schemeClr val="accent1"/>
                </a:solidFill>
              </a:rPr>
              <a:t>&lt;name&gt;</a:t>
            </a:r>
          </a:p>
          <a:p>
            <a:pPr eaLnBrk="1" hangingPunct="1"/>
            <a:r>
              <a:rPr lang="en-US" altLang="en-US" sz="2800" smtClean="0">
                <a:solidFill>
                  <a:schemeClr val="accent1"/>
                </a:solidFill>
              </a:rPr>
              <a:t>&lt;organization&gt;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5"/>
          <p:cNvSpPr>
            <a:spLocks noGrp="1"/>
          </p:cNvSpPr>
          <p:nvPr>
            <p:ph type="title"/>
          </p:nvPr>
        </p:nvSpPr>
        <p:spPr>
          <a:xfrm>
            <a:off x="419100" y="457200"/>
            <a:ext cx="8305800" cy="914400"/>
          </a:xfrm>
        </p:spPr>
        <p:txBody>
          <a:bodyPr/>
          <a:lstStyle/>
          <a:p>
            <a:pPr eaLnBrk="1" hangingPunct="1"/>
            <a:r>
              <a:rPr lang="en-US" altLang="en-US" sz="4400" dirty="0" smtClean="0"/>
              <a:t>Presenter</a:t>
            </a:r>
            <a:endParaRPr lang="en-US" altLang="en-US" sz="4400" dirty="0" smtClean="0"/>
          </a:p>
        </p:txBody>
      </p:sp>
      <p:sp>
        <p:nvSpPr>
          <p:cNvPr id="26627" name="Content Placeholder 6"/>
          <p:cNvSpPr>
            <a:spLocks noGrp="1"/>
          </p:cNvSpPr>
          <p:nvPr>
            <p:ph idx="1"/>
          </p:nvPr>
        </p:nvSpPr>
        <p:spPr bwMode="auto">
          <a:xfrm>
            <a:off x="514350" y="2935307"/>
            <a:ext cx="8115300" cy="2743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altLang="en-US" sz="2800" b="1" dirty="0" smtClean="0">
                <a:solidFill>
                  <a:schemeClr val="tx2"/>
                </a:solidFill>
              </a:rPr>
              <a:t>[Insert your presenter bio here.]</a:t>
            </a:r>
            <a:endParaRPr lang="en-US" altLang="en-US" sz="1200" b="1" dirty="0" smtClean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r>
              <a:rPr lang="en-US" altLang="en-US" sz="2800" dirty="0" smtClean="0">
                <a:solidFill>
                  <a:schemeClr val="tx2"/>
                </a:solidFill>
              </a:rPr>
              <a:t>Example: </a:t>
            </a:r>
            <a:r>
              <a:rPr lang="en-US" sz="2800" dirty="0">
                <a:solidFill>
                  <a:schemeClr val="tx2"/>
                </a:solidFill>
              </a:rPr>
              <a:t>John Smith is a business analyst at ABC Company where he has been since 1993. John uses SAS® in his daily responsibilities of quality management. He has used SAS for more than 10 years.</a:t>
            </a:r>
          </a:p>
          <a:p>
            <a:pPr marL="0" indent="0" eaLnBrk="1" hangingPunct="1">
              <a:buNone/>
            </a:pPr>
            <a:endParaRPr lang="en-US" altLang="en-US" sz="2400" dirty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endParaRPr lang="en-US" altLang="en-US" b="1" dirty="0" smtClean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0600" y="1676400"/>
            <a:ext cx="662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+mn-lt"/>
                <a:cs typeface="+mn-cs"/>
              </a:rPr>
              <a:t>Name</a:t>
            </a:r>
          </a:p>
          <a:p>
            <a:pPr algn="ctr"/>
            <a:r>
              <a:rPr lang="en-US" sz="2400" b="1" dirty="0">
                <a:solidFill>
                  <a:schemeClr val="tx2"/>
                </a:solidFill>
                <a:latin typeface="+mn-lt"/>
                <a:cs typeface="+mn-cs"/>
              </a:rPr>
              <a:t>Title, Company</a:t>
            </a:r>
            <a:endParaRPr lang="en-US" sz="2400" b="1" dirty="0">
              <a:solidFill>
                <a:schemeClr val="tx2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1271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5"/>
          <p:cNvSpPr>
            <a:spLocks noGrp="1"/>
          </p:cNvSpPr>
          <p:nvPr>
            <p:ph type="title"/>
          </p:nvPr>
        </p:nvSpPr>
        <p:spPr>
          <a:xfrm>
            <a:off x="266700" y="457200"/>
            <a:ext cx="8610600" cy="914400"/>
          </a:xfrm>
        </p:spPr>
        <p:txBody>
          <a:bodyPr/>
          <a:lstStyle/>
          <a:p>
            <a:pPr eaLnBrk="1" hangingPunct="1"/>
            <a:r>
              <a:rPr lang="en-US" altLang="en-US" sz="4400" dirty="0" smtClean="0"/>
              <a:t>Slide Title</a:t>
            </a:r>
          </a:p>
        </p:txBody>
      </p:sp>
      <p:sp>
        <p:nvSpPr>
          <p:cNvPr id="26627" name="Content Placeholder 6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b="1" smtClean="0">
                <a:solidFill>
                  <a:schemeClr val="tx2"/>
                </a:solidFill>
              </a:rPr>
              <a:t>Bullet 1</a:t>
            </a:r>
          </a:p>
          <a:p>
            <a:pPr eaLnBrk="1" hangingPunct="1"/>
            <a:r>
              <a:rPr lang="en-US" altLang="en-US" b="1" smtClean="0">
                <a:solidFill>
                  <a:schemeClr val="tx2"/>
                </a:solidFill>
              </a:rPr>
              <a:t>Bullet 2</a:t>
            </a:r>
          </a:p>
          <a:p>
            <a:pPr eaLnBrk="1" hangingPunct="1"/>
            <a:r>
              <a:rPr lang="en-US" altLang="en-US" b="1" smtClean="0">
                <a:solidFill>
                  <a:schemeClr val="tx2"/>
                </a:solidFill>
              </a:rPr>
              <a:t>Bullet 3</a:t>
            </a:r>
          </a:p>
          <a:p>
            <a:pPr eaLnBrk="1" hangingPunct="1"/>
            <a:r>
              <a:rPr lang="en-US" altLang="en-US" b="1" smtClean="0">
                <a:solidFill>
                  <a:schemeClr val="tx2"/>
                </a:solidFill>
              </a:rPr>
              <a:t>Bullet 4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&amp;lt;Paper Number&amp;gt; &amp;lt;Paper Title&amp;gt;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Slide Title&amp;quot;&quot;/&gt;&lt;property id=&quot;20307&quot; value=&quot;257&quot;/&gt;&lt;/object&gt;&lt;/object&gt;&lt;object type=&quot;8&quot; unique_id=&quot;1000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SESUG2015_tit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ESUG2015_slid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72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SESUG2015_title</vt:lpstr>
      <vt:lpstr>SESUG2015_slide</vt:lpstr>
      <vt:lpstr>&lt;Paper Number&gt; &lt;Paper Title&gt;</vt:lpstr>
      <vt:lpstr>Presenter</vt:lpstr>
      <vt:lpstr>Slide Title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Bowden Analytics</dc:creator>
  <cp:lastModifiedBy>lindas</cp:lastModifiedBy>
  <cp:revision>13</cp:revision>
  <dcterms:created xsi:type="dcterms:W3CDTF">2014-10-07T02:26:46Z</dcterms:created>
  <dcterms:modified xsi:type="dcterms:W3CDTF">2018-01-30T04:32:47Z</dcterms:modified>
</cp:coreProperties>
</file>